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8" r:id="rId6"/>
    <p:sldId id="270" r:id="rId7"/>
    <p:sldId id="271" r:id="rId8"/>
    <p:sldId id="272" r:id="rId9"/>
    <p:sldId id="262" r:id="rId10"/>
    <p:sldId id="267" r:id="rId11"/>
    <p:sldId id="269" r:id="rId12"/>
    <p:sldId id="26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C279E-0B7F-446C-876B-8DFEDD419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F75F0E-DCED-410E-978D-6505ADBAF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ADD555-6F06-4793-A1D6-151F576D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39A48E-A20C-4CC3-A4C4-4E11FEC8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B060D0-A8AC-4CB6-B03B-E4668CC0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65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079BD-DB74-4EEE-B309-381AE8A1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BE5969F-2EDC-4DBF-BDA4-51A9C4C62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4058B3-25CD-4111-A771-A70F4CC1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6AAB26-88CD-4366-ABCA-2B7789E4C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71CD85-E161-48F6-A09F-38D2E18A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34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2ADE5F1-6B4D-4CC5-B6DE-ACB56B714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D639E5-50DA-4016-BF7F-52FA10BDF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66B35-24E8-4175-8C30-F1EB6664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45ECFD-290F-4FCC-979E-C5B8F823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434EE6-34A8-40D4-8C5E-BCC89240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970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DB10A-543B-4FC5-BC61-FB0C1452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0D47A7-598D-4242-9A06-5925640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EABC50-E862-4148-AB3E-69DE8279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B735A7-8064-4FEC-93AF-97F430ED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03DF57-E7E8-4C8E-B01D-7AEBB237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48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0E16-2AF3-4E02-A3DA-98B96FFF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DC415B-7D2C-4D38-9009-B38763D96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7FA564-2E5E-4547-82BD-FA9B03BA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D1E461-A505-4C7A-95C9-FE4A0C9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75D6FF-D984-4AD0-8565-7C390D4F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58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C4ED5-4358-4F75-8313-458F9D41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562C38-A540-454E-8D76-EDAC742AF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4D5E8F-7734-4A87-A33D-5ECCB2C9A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C2B73C-9C5F-4AC4-B984-E41416A5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C470F0-8CBF-4BC4-AAFB-40C071A7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28E30C-0BED-471E-83A3-3212B2AB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66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56665-6501-4E2A-BA59-3D952C32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44C98C-7D24-4FF3-AFD6-CF8E73400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96C718-58CF-422D-B8FA-DDA72A7D5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A9AF34-A115-4991-B7E3-4BE74549F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128C6D-ED85-4B26-B4D1-7BF3A612B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C5A8D9-38E4-4EC9-A4CD-F0123782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C56D34-59C1-4301-88DF-26420946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076D21-94EC-474D-A30C-C48A9BD4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92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3A1C6-4429-432D-B531-C1271B97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3B1550-AAEA-48E4-9EBD-70C3BE09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6B537A-2B1A-46FA-BF17-D8E2D40C8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7F479-77A7-4594-9490-F4BFA8DD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5C4D3C-A40C-46B1-9001-03F8B4A6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CFD038-2203-45C0-BFBE-0C5CF3D16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9C90AE-4A70-48B1-AB31-70B6B57B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15BAC-B633-40F2-861A-3146C955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E75A51-2FA0-4ED3-9F82-6966F9FEC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28AC3A-894D-49C9-86C8-0C2CA27D2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A04B73-B53F-4B1C-A097-35A12048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298FF3-E9D9-440C-9F11-A48F3CA7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E1ACF3-9257-4A0A-ACDF-EC8F0584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93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10045-50BB-4377-96D2-BA697C74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180C6FA-A931-47B7-9E75-05F23E23A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669F63-2C6C-4538-907E-E816F64D4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48E663-55F7-436D-A6E8-17021129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3B5126-3930-4358-88E2-7FD7DCE4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480332-E139-4DFB-A9B2-3683C455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7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A43267F-6AF0-452A-AEE1-AF08E227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DAD2B4-04B5-43F3-AF5C-7AD8F171B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0E632B-C1D1-4F2A-8F98-3EA86CAAF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63674-D755-468F-BCE8-F921D64E28A9}" type="datetimeFigureOut">
              <a:rPr lang="de-DE" smtClean="0"/>
              <a:t>18.07.2017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981D39-3298-4429-A6D2-E5F397B95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F3F00B-F1E2-493F-A160-89BBB9F4B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38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767498-3A93-4E3E-BF86-F4464C556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77026E-4D56-48C6-9CA2-D4CCA89902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Analysing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and </a:t>
            </a:r>
            <a:r>
              <a:rPr lang="en-US" sz="4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visualising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bike sharing usage in Hamburg</a:t>
            </a:r>
            <a:endParaRPr lang="de-DE" sz="4400" dirty="0">
              <a:solidFill>
                <a:schemeClr val="accent4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C4337B-9D3A-4C49-B423-A0FB917F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9552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Open Bike Data &amp; Mapping with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OpenStreetMap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  <a:p>
            <a:r>
              <a:rPr lang="de-D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July</a:t>
            </a:r>
            <a:r>
              <a:rPr lang="de-DE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2017 – Alexander Kruse</a:t>
            </a:r>
          </a:p>
        </p:txBody>
      </p:sp>
    </p:spTree>
    <p:extLst>
      <p:ext uri="{BB962C8B-B14F-4D97-AF65-F5344CB8AC3E}">
        <p14:creationId xmlns:p14="http://schemas.microsoft.com/office/powerpoint/2010/main" val="67924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13D6CDF-3E3A-4B1F-ACF7-F73BBCE73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0C6F1E5-2F58-4FA1-BE65-B9E48061C8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Open Data Sources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to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measure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bike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usage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: </a:t>
            </a:r>
            <a:b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</a:b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Bike Sharing</a:t>
            </a:r>
          </a:p>
        </p:txBody>
      </p:sp>
    </p:spTree>
    <p:extLst>
      <p:ext uri="{BB962C8B-B14F-4D97-AF65-F5344CB8AC3E}">
        <p14:creationId xmlns:p14="http://schemas.microsoft.com/office/powerpoint/2010/main" val="168649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1F0A5F-5021-429F-9E26-9EB7E5CA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076" y="0"/>
            <a:ext cx="13768753" cy="685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0C6F1E5-2F58-4FA1-BE65-B9E48061C8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Open Data Sources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to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measure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bike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usage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: </a:t>
            </a:r>
            <a:b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</a:b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Strava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Metro</a:t>
            </a:r>
          </a:p>
        </p:txBody>
      </p:sp>
    </p:spTree>
    <p:extLst>
      <p:ext uri="{BB962C8B-B14F-4D97-AF65-F5344CB8AC3E}">
        <p14:creationId xmlns:p14="http://schemas.microsoft.com/office/powerpoint/2010/main" val="142589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767498-3A93-4E3E-BF86-F4464C556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C3A2352-6B71-496C-9A5D-04AC23E8C658}"/>
              </a:ext>
            </a:extLst>
          </p:cNvPr>
          <p:cNvSpPr txBox="1">
            <a:spLocks/>
          </p:cNvSpPr>
          <p:nvPr/>
        </p:nvSpPr>
        <p:spPr>
          <a:xfrm>
            <a:off x="549442" y="804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Questions?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27D355-3BEA-4D26-A46E-627847FD4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960" r="59462" b="52004"/>
          <a:stretch/>
        </p:blipFill>
        <p:spPr>
          <a:xfrm>
            <a:off x="3891822" y="3282710"/>
            <a:ext cx="758897" cy="65213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E0FD13-9421-44E1-9474-D731E03DD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482" t="-2418" r="-1337" b="52293"/>
          <a:stretch/>
        </p:blipFill>
        <p:spPr>
          <a:xfrm>
            <a:off x="3907798" y="4064570"/>
            <a:ext cx="723649" cy="67308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99ED714B-AF10-4FDB-85A1-BA958B7C7DF4}"/>
              </a:ext>
            </a:extLst>
          </p:cNvPr>
          <p:cNvSpPr txBox="1">
            <a:spLocks/>
          </p:cNvSpPr>
          <p:nvPr/>
        </p:nvSpPr>
        <p:spPr>
          <a:xfrm>
            <a:off x="4631447" y="37383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kruse-alex</a:t>
            </a:r>
            <a:endParaRPr lang="de-DE" sz="2800" dirty="0">
              <a:solidFill>
                <a:schemeClr val="accent4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E1B724-62F3-4A96-BD76-469739281C06}"/>
              </a:ext>
            </a:extLst>
          </p:cNvPr>
          <p:cNvSpPr txBox="1">
            <a:spLocks/>
          </p:cNvSpPr>
          <p:nvPr/>
        </p:nvSpPr>
        <p:spPr>
          <a:xfrm>
            <a:off x="4602550" y="29931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@krusealex2013</a:t>
            </a:r>
          </a:p>
        </p:txBody>
      </p:sp>
    </p:spTree>
    <p:extLst>
      <p:ext uri="{BB962C8B-B14F-4D97-AF65-F5344CB8AC3E}">
        <p14:creationId xmlns:p14="http://schemas.microsoft.com/office/powerpoint/2010/main" val="62648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F01F19-7813-4821-A54E-37E25A355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4996DDF-A2E3-467F-B98D-FA7F05F53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C048F-CA9C-4EDE-9DB8-4D1DCAB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How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does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Hamburg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measure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bike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usage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4FCFCF-6170-45A7-98BC-7257B7AF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chemeClr val="accent4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Household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surveys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(last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ones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2002 &amp; 2008)</a:t>
            </a:r>
          </a:p>
          <a:p>
            <a:pPr marL="514350" indent="-514350">
              <a:buClr>
                <a:schemeClr val="accent4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Clr>
                <a:schemeClr val="accent4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Automatic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counting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stations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514350" indent="-514350">
              <a:buClr>
                <a:schemeClr val="accent4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Clr>
                <a:schemeClr val="accent4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Manual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counting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per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year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at 38 different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locations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Hamburg</a:t>
            </a:r>
          </a:p>
        </p:txBody>
      </p:sp>
    </p:spTree>
    <p:extLst>
      <p:ext uri="{BB962C8B-B14F-4D97-AF65-F5344CB8AC3E}">
        <p14:creationId xmlns:p14="http://schemas.microsoft.com/office/powerpoint/2010/main" val="324411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649BFFB-17CF-4395-BBAE-1A6029727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98" t="2809" b="5228"/>
          <a:stretch/>
        </p:blipFill>
        <p:spPr>
          <a:xfrm>
            <a:off x="-215517" y="0"/>
            <a:ext cx="12966387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41C4B03-E127-42E3-90BA-1C8BF979EE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Cooper Black" panose="0208090404030B020404" pitchFamily="18" charset="0"/>
              </a:rPr>
              <a:t>Manual bike counting at 38 locations </a:t>
            </a:r>
            <a:br>
              <a:rPr lang="en-US" sz="3600" dirty="0">
                <a:solidFill>
                  <a:srgbClr val="FF0000"/>
                </a:solidFill>
                <a:latin typeface="Cooper Black" panose="0208090404030B0204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Cooper Black" panose="0208090404030B020404" pitchFamily="18" charset="0"/>
              </a:rPr>
              <a:t>each Year</a:t>
            </a:r>
            <a:endParaRPr lang="de-DE" sz="3600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1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C72437A-ABB8-44A6-AC8A-FB4C9C02B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6C27909-A280-47AC-B1E5-E26E85B2F85F}"/>
              </a:ext>
            </a:extLst>
          </p:cNvPr>
          <p:cNvSpPr/>
          <p:nvPr/>
        </p:nvSpPr>
        <p:spPr>
          <a:xfrm>
            <a:off x="0" y="9427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7C8F92-EE69-47FB-8F55-94128026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30025" cy="1325563"/>
          </a:xfrm>
        </p:spPr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Aggregated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data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of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the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38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measuring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b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</a:b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locations</a:t>
            </a:r>
            <a:endParaRPr lang="de-DE" sz="3600" dirty="0">
              <a:solidFill>
                <a:schemeClr val="accent4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EE9472A-2037-42CE-A509-7835A11EA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305050"/>
            <a:ext cx="104584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1BD23B5-ACAA-4F31-99CA-4E05CA430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678EFE1-A55B-4421-8DF4-6ECBD8722B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16A3BB5-439B-4766-BF1D-4A92D4B3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Data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of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the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38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measuring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locations</a:t>
            </a:r>
            <a:endParaRPr lang="de-DE" sz="3600" dirty="0">
              <a:solidFill>
                <a:schemeClr val="accent4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6CB98AA-22A1-45DA-89DE-39A4B613B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90688"/>
            <a:ext cx="9601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B6CFFA-23CB-42FF-B5EE-CF3B7BD0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FFD23F0-4C90-4B3F-AD6D-F7184895B3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16A3BB5-439B-4766-BF1D-4A92D4B3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Data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of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the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38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measuring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locations</a:t>
            </a:r>
            <a:endParaRPr lang="de-DE" sz="3600" dirty="0">
              <a:solidFill>
                <a:schemeClr val="accent4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DA98E9-2773-4880-900C-EFFF1A046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90688"/>
            <a:ext cx="9601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57F6C4-A2A6-4B7A-9726-E0080ACD8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38E8EC-502D-433D-92CF-5FF73D2FD2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16A3BB5-439B-4766-BF1D-4A92D4B3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Data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of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the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38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measuring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locations</a:t>
            </a:r>
            <a:endParaRPr lang="de-DE" sz="3600" dirty="0">
              <a:solidFill>
                <a:schemeClr val="accent4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27A75A1-C2A0-44C3-9D75-FC48C7D89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90688"/>
            <a:ext cx="9601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9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7A284B-6DB8-47F1-857C-0F1B0413C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F2CB79B-98FF-4BF6-916B-E6C5CC7271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16A3BB5-439B-4766-BF1D-4A92D4B3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Data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of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the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38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measuring</a:t>
            </a:r>
            <a:r>
              <a:rPr lang="de-DE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de-DE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locations</a:t>
            </a:r>
            <a:endParaRPr lang="de-DE" sz="3600" dirty="0">
              <a:solidFill>
                <a:schemeClr val="accent4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CC85975-D03D-49BF-9B24-5A78344CF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90688"/>
            <a:ext cx="9601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767498-3A93-4E3E-BF86-F4464C556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77026E-4D56-48C6-9CA2-D4CCA89902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Why not use Open Data to measure bike usage?</a:t>
            </a:r>
            <a:endParaRPr lang="de-DE" sz="4400" dirty="0">
              <a:solidFill>
                <a:schemeClr val="accent4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6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21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Cooper Black</vt:lpstr>
      <vt:lpstr>Verdana</vt:lpstr>
      <vt:lpstr>Office</vt:lpstr>
      <vt:lpstr>Analysing and visualising bike sharing usage in Hamburg</vt:lpstr>
      <vt:lpstr>How does Hamburg measure bike usage?</vt:lpstr>
      <vt:lpstr>PowerPoint-Präsentation</vt:lpstr>
      <vt:lpstr>Aggregated data of the 38 measuring  locations</vt:lpstr>
      <vt:lpstr>Data of the 38 measuring locations</vt:lpstr>
      <vt:lpstr>Data of the 38 measuring locations</vt:lpstr>
      <vt:lpstr>Data of the 38 measuring locations</vt:lpstr>
      <vt:lpstr>Data of the 38 measuring locations</vt:lpstr>
      <vt:lpstr>Why not use Open Data to measure bike usage?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and visualising bike sharing usage in Hamburg</dc:title>
  <dc:creator>Alexander Kruse [etracker]</dc:creator>
  <cp:lastModifiedBy>Alexander Kruse [etracker]</cp:lastModifiedBy>
  <cp:revision>18</cp:revision>
  <dcterms:created xsi:type="dcterms:W3CDTF">2017-07-17T06:29:25Z</dcterms:created>
  <dcterms:modified xsi:type="dcterms:W3CDTF">2017-07-18T12:47:56Z</dcterms:modified>
</cp:coreProperties>
</file>